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64" r:id="rId3"/>
    <p:sldId id="265" r:id="rId4"/>
    <p:sldId id="266" r:id="rId5"/>
    <p:sldId id="269" r:id="rId6"/>
    <p:sldId id="267" r:id="rId7"/>
    <p:sldId id="270" r:id="rId8"/>
    <p:sldId id="271" r:id="rId9"/>
    <p:sldId id="272" r:id="rId10"/>
    <p:sldId id="273" r:id="rId11"/>
    <p:sldId id="274" r:id="rId12"/>
    <p:sldId id="27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74"/>
  </p:normalViewPr>
  <p:slideViewPr>
    <p:cSldViewPr snapToGrid="0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83287B-3C82-4B45-A4D5-DB086F474C0B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5F1C917-324F-C648-B5BC-6F3E48910CCD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Replaces orthodox pen and paper approach</a:t>
          </a:r>
          <a:endParaRPr lang="en-US" dirty="0"/>
        </a:p>
      </dgm:t>
    </dgm:pt>
    <dgm:pt modelId="{C915AE4F-0AF0-C04E-B274-1254E1B1DA17}" cxnId="{5CDF52D6-FF80-3E4D-B719-6AA9A9995A61}" type="parTrans">
      <dgm:prSet/>
      <dgm:spPr/>
      <dgm:t>
        <a:bodyPr/>
        <a:lstStyle/>
        <a:p>
          <a:endParaRPr lang="en-US"/>
        </a:p>
      </dgm:t>
    </dgm:pt>
    <dgm:pt modelId="{F6B57791-A515-494E-9C69-FB0E6C5775CD}" cxnId="{5CDF52D6-FF80-3E4D-B719-6AA9A9995A61}" type="sibTrans">
      <dgm:prSet/>
      <dgm:spPr/>
      <dgm:t>
        <a:bodyPr/>
        <a:lstStyle/>
        <a:p>
          <a:endParaRPr lang="en-US"/>
        </a:p>
      </dgm:t>
    </dgm:pt>
    <dgm:pt modelId="{2EDEB875-FCE1-AB44-9A78-CE9E939D0220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Allows the user to log their expenses and shows statistical spending data using graphs</a:t>
          </a:r>
        </a:p>
      </dgm:t>
    </dgm:pt>
    <dgm:pt modelId="{8CA4E5EE-EF4D-AD45-B745-00C391C512B2}" cxnId="{49F71293-BA2A-5748-B71A-17593EDCFF04}" type="parTrans">
      <dgm:prSet/>
      <dgm:spPr/>
      <dgm:t>
        <a:bodyPr/>
        <a:lstStyle/>
        <a:p>
          <a:endParaRPr lang="en-US"/>
        </a:p>
      </dgm:t>
    </dgm:pt>
    <dgm:pt modelId="{17894475-C242-2543-8A92-BD9023602FFE}" cxnId="{49F71293-BA2A-5748-B71A-17593EDCFF04}" type="sibTrans">
      <dgm:prSet/>
      <dgm:spPr/>
      <dgm:t>
        <a:bodyPr/>
        <a:lstStyle/>
        <a:p>
          <a:endParaRPr lang="en-US"/>
        </a:p>
      </dgm:t>
    </dgm:pt>
    <dgm:pt modelId="{4567A95D-CD5B-894D-8526-C9DE40EA3A32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Helps user to be accountable financially by helping them to stay in their budget </a:t>
          </a:r>
        </a:p>
      </dgm:t>
    </dgm:pt>
    <dgm:pt modelId="{BAE4B0D2-197F-F54E-A9E3-FE48AF5C6120}" cxnId="{BFB598AE-7F0C-A647-93D2-D35CC30CE35D}" type="parTrans">
      <dgm:prSet/>
      <dgm:spPr/>
      <dgm:t>
        <a:bodyPr/>
        <a:lstStyle/>
        <a:p>
          <a:endParaRPr lang="en-US"/>
        </a:p>
      </dgm:t>
    </dgm:pt>
    <dgm:pt modelId="{28F1F8E3-2139-8A4A-9E0D-E7C7FABC94E2}" cxnId="{BFB598AE-7F0C-A647-93D2-D35CC30CE35D}" type="sibTrans">
      <dgm:prSet/>
      <dgm:spPr/>
      <dgm:t>
        <a:bodyPr/>
        <a:lstStyle/>
        <a:p>
          <a:endParaRPr lang="en-US"/>
        </a:p>
      </dgm:t>
    </dgm:pt>
    <dgm:pt modelId="{D257C2B4-F80F-DB47-B900-8D493BEF543C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Reduces financial spending and avoid debt</a:t>
          </a:r>
        </a:p>
      </dgm:t>
    </dgm:pt>
    <dgm:pt modelId="{5FCEE5F9-ED43-F140-9864-46D53E83A33F}" cxnId="{22C3A87C-72DD-2941-8799-E6282BB48968}" type="parTrans">
      <dgm:prSet/>
      <dgm:spPr/>
      <dgm:t>
        <a:bodyPr/>
        <a:lstStyle/>
        <a:p>
          <a:endParaRPr lang="en-US"/>
        </a:p>
      </dgm:t>
    </dgm:pt>
    <dgm:pt modelId="{4155E046-A511-8742-A2BA-F055DAADD323}" cxnId="{22C3A87C-72DD-2941-8799-E6282BB48968}" type="sibTrans">
      <dgm:prSet/>
      <dgm:spPr/>
      <dgm:t>
        <a:bodyPr/>
        <a:lstStyle/>
        <a:p>
          <a:endParaRPr lang="en-US"/>
        </a:p>
      </dgm:t>
    </dgm:pt>
    <dgm:pt modelId="{50B859F6-F132-7E49-9235-E99FAEC8987F}" type="pres">
      <dgm:prSet presAssocID="{1C83287B-3C82-4B45-A4D5-DB086F474C0B}" presName="diagram" presStyleCnt="0">
        <dgm:presLayoutVars>
          <dgm:dir/>
          <dgm:resizeHandles val="exact"/>
        </dgm:presLayoutVars>
      </dgm:prSet>
      <dgm:spPr/>
    </dgm:pt>
    <dgm:pt modelId="{85C5651D-72D7-7940-B9AA-77B420A13B01}" type="pres">
      <dgm:prSet presAssocID="{35F1C917-324F-C648-B5BC-6F3E48910CCD}" presName="node" presStyleLbl="node1" presStyleIdx="0" presStyleCnt="4">
        <dgm:presLayoutVars>
          <dgm:bulletEnabled val="1"/>
        </dgm:presLayoutVars>
      </dgm:prSet>
      <dgm:spPr/>
    </dgm:pt>
    <dgm:pt modelId="{F41AD12D-816B-6644-AFAF-FEEF166F0404}" type="pres">
      <dgm:prSet presAssocID="{F6B57791-A515-494E-9C69-FB0E6C5775CD}" presName="sibTrans" presStyleCnt="0"/>
      <dgm:spPr/>
    </dgm:pt>
    <dgm:pt modelId="{0AABC985-8B70-B648-9BB0-4E78A84076A8}" type="pres">
      <dgm:prSet presAssocID="{2EDEB875-FCE1-AB44-9A78-CE9E939D0220}" presName="node" presStyleLbl="node1" presStyleIdx="1" presStyleCnt="4">
        <dgm:presLayoutVars>
          <dgm:bulletEnabled val="1"/>
        </dgm:presLayoutVars>
      </dgm:prSet>
      <dgm:spPr/>
    </dgm:pt>
    <dgm:pt modelId="{49FCFDA6-6482-DA40-A021-19C43670ACF6}" type="pres">
      <dgm:prSet presAssocID="{17894475-C242-2543-8A92-BD9023602FFE}" presName="sibTrans" presStyleCnt="0"/>
      <dgm:spPr/>
    </dgm:pt>
    <dgm:pt modelId="{ADA10BB2-F8B6-6046-9381-933D935A1741}" type="pres">
      <dgm:prSet presAssocID="{4567A95D-CD5B-894D-8526-C9DE40EA3A32}" presName="node" presStyleLbl="node1" presStyleIdx="2" presStyleCnt="4">
        <dgm:presLayoutVars>
          <dgm:bulletEnabled val="1"/>
        </dgm:presLayoutVars>
      </dgm:prSet>
      <dgm:spPr/>
    </dgm:pt>
    <dgm:pt modelId="{C1856FDA-7B88-E54C-8C51-F7E5AD909E13}" type="pres">
      <dgm:prSet presAssocID="{28F1F8E3-2139-8A4A-9E0D-E7C7FABC94E2}" presName="sibTrans" presStyleCnt="0"/>
      <dgm:spPr/>
    </dgm:pt>
    <dgm:pt modelId="{110F6824-7657-9D4D-BD3A-5488E469D521}" type="pres">
      <dgm:prSet presAssocID="{D257C2B4-F80F-DB47-B900-8D493BEF543C}" presName="node" presStyleLbl="node1" presStyleIdx="3" presStyleCnt="4">
        <dgm:presLayoutVars>
          <dgm:bulletEnabled val="1"/>
        </dgm:presLayoutVars>
      </dgm:prSet>
      <dgm:spPr/>
    </dgm:pt>
  </dgm:ptLst>
  <dgm:cxnLst>
    <dgm:cxn modelId="{57BCC745-1462-B346-B683-FD6B503229FA}" type="presOf" srcId="{35F1C917-324F-C648-B5BC-6F3E48910CCD}" destId="{85C5651D-72D7-7940-B9AA-77B420A13B01}" srcOrd="0" destOrd="0" presId="urn:microsoft.com/office/officeart/2005/8/layout/default"/>
    <dgm:cxn modelId="{4D50FF4C-C142-9147-BABC-ADA895FC8CA3}" type="presOf" srcId="{D257C2B4-F80F-DB47-B900-8D493BEF543C}" destId="{110F6824-7657-9D4D-BD3A-5488E469D521}" srcOrd="0" destOrd="0" presId="urn:microsoft.com/office/officeart/2005/8/layout/default"/>
    <dgm:cxn modelId="{8B688B57-879C-E54A-8DD1-EFB2FCF10991}" type="presOf" srcId="{1C83287B-3C82-4B45-A4D5-DB086F474C0B}" destId="{50B859F6-F132-7E49-9235-E99FAEC8987F}" srcOrd="0" destOrd="0" presId="urn:microsoft.com/office/officeart/2005/8/layout/default"/>
    <dgm:cxn modelId="{22C3A87C-72DD-2941-8799-E6282BB48968}" srcId="{1C83287B-3C82-4B45-A4D5-DB086F474C0B}" destId="{D257C2B4-F80F-DB47-B900-8D493BEF543C}" srcOrd="3" destOrd="0" parTransId="{5FCEE5F9-ED43-F140-9864-46D53E83A33F}" sibTransId="{4155E046-A511-8742-A2BA-F055DAADD323}"/>
    <dgm:cxn modelId="{49F71293-BA2A-5748-B71A-17593EDCFF04}" srcId="{1C83287B-3C82-4B45-A4D5-DB086F474C0B}" destId="{2EDEB875-FCE1-AB44-9A78-CE9E939D0220}" srcOrd="1" destOrd="0" parTransId="{8CA4E5EE-EF4D-AD45-B745-00C391C512B2}" sibTransId="{17894475-C242-2543-8A92-BD9023602FFE}"/>
    <dgm:cxn modelId="{63774598-A657-AE4B-A22F-E63FAED11985}" type="presOf" srcId="{4567A95D-CD5B-894D-8526-C9DE40EA3A32}" destId="{ADA10BB2-F8B6-6046-9381-933D935A1741}" srcOrd="0" destOrd="0" presId="urn:microsoft.com/office/officeart/2005/8/layout/default"/>
    <dgm:cxn modelId="{BFB598AE-7F0C-A647-93D2-D35CC30CE35D}" srcId="{1C83287B-3C82-4B45-A4D5-DB086F474C0B}" destId="{4567A95D-CD5B-894D-8526-C9DE40EA3A32}" srcOrd="2" destOrd="0" parTransId="{BAE4B0D2-197F-F54E-A9E3-FE48AF5C6120}" sibTransId="{28F1F8E3-2139-8A4A-9E0D-E7C7FABC94E2}"/>
    <dgm:cxn modelId="{5CDF52D6-FF80-3E4D-B719-6AA9A9995A61}" srcId="{1C83287B-3C82-4B45-A4D5-DB086F474C0B}" destId="{35F1C917-324F-C648-B5BC-6F3E48910CCD}" srcOrd="0" destOrd="0" parTransId="{C915AE4F-0AF0-C04E-B274-1254E1B1DA17}" sibTransId="{F6B57791-A515-494E-9C69-FB0E6C5775CD}"/>
    <dgm:cxn modelId="{B6184DFC-953B-DD4D-95EF-CF0FE05D05C4}" type="presOf" srcId="{2EDEB875-FCE1-AB44-9A78-CE9E939D0220}" destId="{0AABC985-8B70-B648-9BB0-4E78A84076A8}" srcOrd="0" destOrd="0" presId="urn:microsoft.com/office/officeart/2005/8/layout/default"/>
    <dgm:cxn modelId="{CF1DA428-F501-4649-8166-9F85F97D090E}" type="presParOf" srcId="{50B859F6-F132-7E49-9235-E99FAEC8987F}" destId="{85C5651D-72D7-7940-B9AA-77B420A13B01}" srcOrd="0" destOrd="0" presId="urn:microsoft.com/office/officeart/2005/8/layout/default"/>
    <dgm:cxn modelId="{890DDA52-81A4-004A-9467-7A26AC136C67}" type="presParOf" srcId="{50B859F6-F132-7E49-9235-E99FAEC8987F}" destId="{F41AD12D-816B-6644-AFAF-FEEF166F0404}" srcOrd="1" destOrd="0" presId="urn:microsoft.com/office/officeart/2005/8/layout/default"/>
    <dgm:cxn modelId="{86F47852-7063-B342-A544-AEE4CBD0B38E}" type="presParOf" srcId="{50B859F6-F132-7E49-9235-E99FAEC8987F}" destId="{0AABC985-8B70-B648-9BB0-4E78A84076A8}" srcOrd="2" destOrd="0" presId="urn:microsoft.com/office/officeart/2005/8/layout/default"/>
    <dgm:cxn modelId="{E6E2C8AB-205C-EC4A-BB00-CEF43DEF6DE1}" type="presParOf" srcId="{50B859F6-F132-7E49-9235-E99FAEC8987F}" destId="{49FCFDA6-6482-DA40-A021-19C43670ACF6}" srcOrd="3" destOrd="0" presId="urn:microsoft.com/office/officeart/2005/8/layout/default"/>
    <dgm:cxn modelId="{C46E29F3-A644-564C-92CC-384DABEE519C}" type="presParOf" srcId="{50B859F6-F132-7E49-9235-E99FAEC8987F}" destId="{ADA10BB2-F8B6-6046-9381-933D935A1741}" srcOrd="4" destOrd="0" presId="urn:microsoft.com/office/officeart/2005/8/layout/default"/>
    <dgm:cxn modelId="{5CE45335-03BD-A64C-BAAB-0DCF8B6FB378}" type="presParOf" srcId="{50B859F6-F132-7E49-9235-E99FAEC8987F}" destId="{C1856FDA-7B88-E54C-8C51-F7E5AD909E13}" srcOrd="5" destOrd="0" presId="urn:microsoft.com/office/officeart/2005/8/layout/default"/>
    <dgm:cxn modelId="{AFF3E54D-711F-D44E-90CD-E82162217473}" type="presParOf" srcId="{50B859F6-F132-7E49-9235-E99FAEC8987F}" destId="{110F6824-7657-9D4D-BD3A-5488E469D521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B7DCDFA-0F47-2C4E-8A68-F44E5F049AA8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A83DACC-6EBC-E44B-8138-02607A54F7E9}">
      <dgm:prSet phldrT="[Text]"/>
      <dgm:spPr/>
      <dgm:t>
        <a:bodyPr/>
        <a:lstStyle/>
        <a:p>
          <a:pPr>
            <a:buClr>
              <a:schemeClr val="accent1"/>
            </a:buClr>
            <a:buSzPct val="80000"/>
            <a:buFont typeface="Wingdings 3" panose="05040102010807070707" charset="2"/>
            <a:buChar char=""/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User registration and login</a:t>
          </a:r>
          <a:endParaRPr lang="en-US"/>
        </a:p>
      </dgm:t>
    </dgm:pt>
    <dgm:pt modelId="{4CDA9568-DB9A-9E47-8101-C04F7C472DA8}" cxnId="{4E1CB1C6-376C-0541-A0DA-5A45B00F6501}" type="parTrans">
      <dgm:prSet/>
      <dgm:spPr/>
      <dgm:t>
        <a:bodyPr/>
        <a:lstStyle/>
        <a:p>
          <a:endParaRPr lang="en-US"/>
        </a:p>
      </dgm:t>
    </dgm:pt>
    <dgm:pt modelId="{C9E0E6ED-D4F2-8C4D-A885-BDEDB96CAEE5}" cxnId="{4E1CB1C6-376C-0541-A0DA-5A45B00F6501}" type="sibTrans">
      <dgm:prSet/>
      <dgm:spPr/>
      <dgm:t>
        <a:bodyPr/>
        <a:lstStyle/>
        <a:p>
          <a:endParaRPr lang="en-US"/>
        </a:p>
      </dgm:t>
    </dgm:pt>
    <dgm:pt modelId="{07BD6E33-6CA1-0D44-A92E-32E75B15A55E}">
      <dgm:prSet phldrT="[Text]"/>
      <dgm:spPr/>
      <dgm:t>
        <a:bodyPr/>
        <a:lstStyle/>
        <a:p>
          <a:pPr>
            <a:buClr>
              <a:schemeClr val="accent1"/>
            </a:buClr>
            <a:buSzPct val="80000"/>
            <a:buFont typeface="Wingdings 3" panose="05040102010807070707" charset="2"/>
            <a:buChar char="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User can do CRUD (create/read/update/delete) operations in expense event</a:t>
          </a:r>
          <a:endParaRPr lang="en-US" dirty="0"/>
        </a:p>
      </dgm:t>
    </dgm:pt>
    <dgm:pt modelId="{0F499204-F11F-1644-AE89-92292F3E3C32}" cxnId="{21A05A37-92D3-1E46-B0A9-6A4B1E83F94A}" type="parTrans">
      <dgm:prSet/>
      <dgm:spPr/>
      <dgm:t>
        <a:bodyPr/>
        <a:lstStyle/>
        <a:p>
          <a:endParaRPr lang="en-US"/>
        </a:p>
      </dgm:t>
    </dgm:pt>
    <dgm:pt modelId="{EEEF7363-E607-AB4F-A872-D3DAC3939ED4}" cxnId="{21A05A37-92D3-1E46-B0A9-6A4B1E83F94A}" type="sibTrans">
      <dgm:prSet/>
      <dgm:spPr/>
      <dgm:t>
        <a:bodyPr/>
        <a:lstStyle/>
        <a:p>
          <a:endParaRPr lang="en-US"/>
        </a:p>
      </dgm:t>
    </dgm:pt>
    <dgm:pt modelId="{65E67632-3C11-B941-AF3C-73BE0DD89A23}">
      <dgm:prSet phldrT="[Text]"/>
      <dgm:spPr/>
      <dgm:t>
        <a:bodyPr/>
        <a:lstStyle/>
        <a:p>
          <a:pPr>
            <a:buClr>
              <a:schemeClr val="accent1"/>
            </a:buClr>
            <a:buSzPct val="80000"/>
            <a:buFont typeface="Wingdings 3" panose="05040102010807070707" charset="2"/>
            <a:buChar char="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User can set budget limits on categories and when they exceed the limit a warning notification will be sent to user email</a:t>
          </a:r>
          <a:endParaRPr lang="en-US" dirty="0"/>
        </a:p>
      </dgm:t>
    </dgm:pt>
    <dgm:pt modelId="{C984CD8C-1475-C547-9E88-0CE86D27E541}" cxnId="{FE9C7A34-656C-EC4F-8A79-FA98EB443E2C}" type="parTrans">
      <dgm:prSet/>
      <dgm:spPr/>
      <dgm:t>
        <a:bodyPr/>
        <a:lstStyle/>
        <a:p>
          <a:endParaRPr lang="en-US"/>
        </a:p>
      </dgm:t>
    </dgm:pt>
    <dgm:pt modelId="{8D6D140D-98C6-1949-BF79-BBF7FF3A0A3A}" cxnId="{FE9C7A34-656C-EC4F-8A79-FA98EB443E2C}" type="sibTrans">
      <dgm:prSet/>
      <dgm:spPr/>
      <dgm:t>
        <a:bodyPr/>
        <a:lstStyle/>
        <a:p>
          <a:endParaRPr lang="en-US"/>
        </a:p>
      </dgm:t>
    </dgm:pt>
    <dgm:pt modelId="{F866528D-EF62-394E-8971-E257399EBE6C}">
      <dgm:prSet phldrT="[Text]"/>
      <dgm:spPr/>
      <dgm:t>
        <a:bodyPr/>
        <a:lstStyle/>
        <a:p>
          <a:pPr>
            <a:buClr>
              <a:schemeClr val="accent1"/>
            </a:buClr>
            <a:buSzPct val="80000"/>
            <a:buFont typeface="Wingdings 3" panose="05040102010807070707" charset="2"/>
            <a:buChar char=""/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User can create shopping checklist and mark the item as complete</a:t>
          </a:r>
          <a:endParaRPr lang="en-US"/>
        </a:p>
      </dgm:t>
    </dgm:pt>
    <dgm:pt modelId="{2F8E1AC0-A12D-1E4A-A298-B32065249537}" cxnId="{3BAFCA50-47C8-FC47-9DAA-53E0437BC0C5}" type="parTrans">
      <dgm:prSet/>
      <dgm:spPr/>
      <dgm:t>
        <a:bodyPr/>
        <a:lstStyle/>
        <a:p>
          <a:endParaRPr lang="en-US"/>
        </a:p>
      </dgm:t>
    </dgm:pt>
    <dgm:pt modelId="{78247AB0-CAC5-4849-A9C8-61079737CB69}" cxnId="{3BAFCA50-47C8-FC47-9DAA-53E0437BC0C5}" type="sibTrans">
      <dgm:prSet/>
      <dgm:spPr/>
      <dgm:t>
        <a:bodyPr/>
        <a:lstStyle/>
        <a:p>
          <a:endParaRPr lang="en-US"/>
        </a:p>
      </dgm:t>
    </dgm:pt>
    <dgm:pt modelId="{CC926E4C-9B07-084A-B754-D5A621CF0ADB}">
      <dgm:prSet phldrT="[Text]"/>
      <dgm:spPr/>
      <dgm:t>
        <a:bodyPr/>
        <a:lstStyle/>
        <a:p>
          <a:pPr>
            <a:buClr>
              <a:schemeClr val="accent1"/>
            </a:buClr>
            <a:buSzPct val="80000"/>
            <a:buFont typeface="Wingdings 3" panose="05040102010807070707" charset="2"/>
            <a:buChar char="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System generates statistic charts and graphs (based on categories)</a:t>
          </a:r>
          <a:endParaRPr lang="en-US" dirty="0"/>
        </a:p>
      </dgm:t>
    </dgm:pt>
    <dgm:pt modelId="{09B45E10-A56F-4D45-A32B-079D043B061A}" cxnId="{BA63B00B-8956-3342-B6CA-D0A62A8D83D3}" type="parTrans">
      <dgm:prSet/>
      <dgm:spPr/>
      <dgm:t>
        <a:bodyPr/>
        <a:lstStyle/>
        <a:p>
          <a:endParaRPr lang="en-US"/>
        </a:p>
      </dgm:t>
    </dgm:pt>
    <dgm:pt modelId="{E77D9A5D-B90C-5045-8775-84EEFA3C0D81}" cxnId="{BA63B00B-8956-3342-B6CA-D0A62A8D83D3}" type="sibTrans">
      <dgm:prSet/>
      <dgm:spPr/>
      <dgm:t>
        <a:bodyPr/>
        <a:lstStyle/>
        <a:p>
          <a:endParaRPr lang="en-US"/>
        </a:p>
      </dgm:t>
    </dgm:pt>
    <dgm:pt modelId="{25705BD4-83B0-6749-8C93-0909DF461AE2}" type="pres">
      <dgm:prSet presAssocID="{DB7DCDFA-0F47-2C4E-8A68-F44E5F049AA8}" presName="diagram" presStyleCnt="0">
        <dgm:presLayoutVars>
          <dgm:dir/>
          <dgm:resizeHandles val="exact"/>
        </dgm:presLayoutVars>
      </dgm:prSet>
      <dgm:spPr/>
    </dgm:pt>
    <dgm:pt modelId="{7A81D340-5BD4-EE4A-9AF5-09A9CB29FC5B}" type="pres">
      <dgm:prSet presAssocID="{6A83DACC-6EBC-E44B-8138-02607A54F7E9}" presName="node" presStyleLbl="node1" presStyleIdx="0" presStyleCnt="5">
        <dgm:presLayoutVars>
          <dgm:bulletEnabled val="1"/>
        </dgm:presLayoutVars>
      </dgm:prSet>
      <dgm:spPr/>
    </dgm:pt>
    <dgm:pt modelId="{ABE40BDA-C779-854C-8798-CFBB79A8FA94}" type="pres">
      <dgm:prSet presAssocID="{C9E0E6ED-D4F2-8C4D-A885-BDEDB96CAEE5}" presName="sibTrans" presStyleCnt="0"/>
      <dgm:spPr/>
    </dgm:pt>
    <dgm:pt modelId="{00AD9EC3-9215-6041-A774-90FA83BD39FD}" type="pres">
      <dgm:prSet presAssocID="{07BD6E33-6CA1-0D44-A92E-32E75B15A55E}" presName="node" presStyleLbl="node1" presStyleIdx="1" presStyleCnt="5">
        <dgm:presLayoutVars>
          <dgm:bulletEnabled val="1"/>
        </dgm:presLayoutVars>
      </dgm:prSet>
      <dgm:spPr/>
    </dgm:pt>
    <dgm:pt modelId="{1D1B1F8B-F91D-F54C-B52A-5AAC461AE361}" type="pres">
      <dgm:prSet presAssocID="{EEEF7363-E607-AB4F-A872-D3DAC3939ED4}" presName="sibTrans" presStyleCnt="0"/>
      <dgm:spPr/>
    </dgm:pt>
    <dgm:pt modelId="{00441958-D33E-664E-952A-BDE818F55378}" type="pres">
      <dgm:prSet presAssocID="{65E67632-3C11-B941-AF3C-73BE0DD89A23}" presName="node" presStyleLbl="node1" presStyleIdx="2" presStyleCnt="5">
        <dgm:presLayoutVars>
          <dgm:bulletEnabled val="1"/>
        </dgm:presLayoutVars>
      </dgm:prSet>
      <dgm:spPr/>
    </dgm:pt>
    <dgm:pt modelId="{DC458EB9-3B18-914E-8CC1-07C96430947E}" type="pres">
      <dgm:prSet presAssocID="{8D6D140D-98C6-1949-BF79-BBF7FF3A0A3A}" presName="sibTrans" presStyleCnt="0"/>
      <dgm:spPr/>
    </dgm:pt>
    <dgm:pt modelId="{B67F3A66-1851-6B4D-B289-C8C1695AC3D8}" type="pres">
      <dgm:prSet presAssocID="{F866528D-EF62-394E-8971-E257399EBE6C}" presName="node" presStyleLbl="node1" presStyleIdx="3" presStyleCnt="5">
        <dgm:presLayoutVars>
          <dgm:bulletEnabled val="1"/>
        </dgm:presLayoutVars>
      </dgm:prSet>
      <dgm:spPr/>
    </dgm:pt>
    <dgm:pt modelId="{125F1BD9-1C45-3444-9EE0-13B5A2B657B3}" type="pres">
      <dgm:prSet presAssocID="{78247AB0-CAC5-4849-A9C8-61079737CB69}" presName="sibTrans" presStyleCnt="0"/>
      <dgm:spPr/>
    </dgm:pt>
    <dgm:pt modelId="{BAF4636F-77C4-9346-8A85-85A8686EDC71}" type="pres">
      <dgm:prSet presAssocID="{CC926E4C-9B07-084A-B754-D5A621CF0ADB}" presName="node" presStyleLbl="node1" presStyleIdx="4" presStyleCnt="5">
        <dgm:presLayoutVars>
          <dgm:bulletEnabled val="1"/>
        </dgm:presLayoutVars>
      </dgm:prSet>
      <dgm:spPr/>
    </dgm:pt>
  </dgm:ptLst>
  <dgm:cxnLst>
    <dgm:cxn modelId="{BA63B00B-8956-3342-B6CA-D0A62A8D83D3}" srcId="{DB7DCDFA-0F47-2C4E-8A68-F44E5F049AA8}" destId="{CC926E4C-9B07-084A-B754-D5A621CF0ADB}" srcOrd="4" destOrd="0" parTransId="{09B45E10-A56F-4D45-A32B-079D043B061A}" sibTransId="{E77D9A5D-B90C-5045-8775-84EEFA3C0D81}"/>
    <dgm:cxn modelId="{FE9C7A34-656C-EC4F-8A79-FA98EB443E2C}" srcId="{DB7DCDFA-0F47-2C4E-8A68-F44E5F049AA8}" destId="{65E67632-3C11-B941-AF3C-73BE0DD89A23}" srcOrd="2" destOrd="0" parTransId="{C984CD8C-1475-C547-9E88-0CE86D27E541}" sibTransId="{8D6D140D-98C6-1949-BF79-BBF7FF3A0A3A}"/>
    <dgm:cxn modelId="{21A05A37-92D3-1E46-B0A9-6A4B1E83F94A}" srcId="{DB7DCDFA-0F47-2C4E-8A68-F44E5F049AA8}" destId="{07BD6E33-6CA1-0D44-A92E-32E75B15A55E}" srcOrd="1" destOrd="0" parTransId="{0F499204-F11F-1644-AE89-92292F3E3C32}" sibTransId="{EEEF7363-E607-AB4F-A872-D3DAC3939ED4}"/>
    <dgm:cxn modelId="{F19C6F5E-00E2-F44D-AD04-338B0B16C2F1}" type="presOf" srcId="{65E67632-3C11-B941-AF3C-73BE0DD89A23}" destId="{00441958-D33E-664E-952A-BDE818F55378}" srcOrd="0" destOrd="0" presId="urn:microsoft.com/office/officeart/2005/8/layout/default"/>
    <dgm:cxn modelId="{3BAFCA50-47C8-FC47-9DAA-53E0437BC0C5}" srcId="{DB7DCDFA-0F47-2C4E-8A68-F44E5F049AA8}" destId="{F866528D-EF62-394E-8971-E257399EBE6C}" srcOrd="3" destOrd="0" parTransId="{2F8E1AC0-A12D-1E4A-A298-B32065249537}" sibTransId="{78247AB0-CAC5-4849-A9C8-61079737CB69}"/>
    <dgm:cxn modelId="{AFEF3F84-668F-2540-9030-3AE3AF919DF6}" type="presOf" srcId="{CC926E4C-9B07-084A-B754-D5A621CF0ADB}" destId="{BAF4636F-77C4-9346-8A85-85A8686EDC71}" srcOrd="0" destOrd="0" presId="urn:microsoft.com/office/officeart/2005/8/layout/default"/>
    <dgm:cxn modelId="{96E2DA88-02CC-A945-92B0-AF1817B48FED}" type="presOf" srcId="{F866528D-EF62-394E-8971-E257399EBE6C}" destId="{B67F3A66-1851-6B4D-B289-C8C1695AC3D8}" srcOrd="0" destOrd="0" presId="urn:microsoft.com/office/officeart/2005/8/layout/default"/>
    <dgm:cxn modelId="{2A7459B1-8EC5-904B-A9B4-9D41A3CA0738}" type="presOf" srcId="{DB7DCDFA-0F47-2C4E-8A68-F44E5F049AA8}" destId="{25705BD4-83B0-6749-8C93-0909DF461AE2}" srcOrd="0" destOrd="0" presId="urn:microsoft.com/office/officeart/2005/8/layout/default"/>
    <dgm:cxn modelId="{44336FB4-84CA-A04E-9941-800E30E379EA}" type="presOf" srcId="{07BD6E33-6CA1-0D44-A92E-32E75B15A55E}" destId="{00AD9EC3-9215-6041-A774-90FA83BD39FD}" srcOrd="0" destOrd="0" presId="urn:microsoft.com/office/officeart/2005/8/layout/default"/>
    <dgm:cxn modelId="{4E1CB1C6-376C-0541-A0DA-5A45B00F6501}" srcId="{DB7DCDFA-0F47-2C4E-8A68-F44E5F049AA8}" destId="{6A83DACC-6EBC-E44B-8138-02607A54F7E9}" srcOrd="0" destOrd="0" parTransId="{4CDA9568-DB9A-9E47-8101-C04F7C472DA8}" sibTransId="{C9E0E6ED-D4F2-8C4D-A885-BDEDB96CAEE5}"/>
    <dgm:cxn modelId="{70F796E9-264C-734F-90D3-88A0F324CDFA}" type="presOf" srcId="{6A83DACC-6EBC-E44B-8138-02607A54F7E9}" destId="{7A81D340-5BD4-EE4A-9AF5-09A9CB29FC5B}" srcOrd="0" destOrd="0" presId="urn:microsoft.com/office/officeart/2005/8/layout/default"/>
    <dgm:cxn modelId="{A19B54B7-1CD3-1D48-B31C-B2CCD0496177}" type="presParOf" srcId="{25705BD4-83B0-6749-8C93-0909DF461AE2}" destId="{7A81D340-5BD4-EE4A-9AF5-09A9CB29FC5B}" srcOrd="0" destOrd="0" presId="urn:microsoft.com/office/officeart/2005/8/layout/default"/>
    <dgm:cxn modelId="{3E0F3EF3-F18F-5B4C-9F6A-21BA2F087AD4}" type="presParOf" srcId="{25705BD4-83B0-6749-8C93-0909DF461AE2}" destId="{ABE40BDA-C779-854C-8798-CFBB79A8FA94}" srcOrd="1" destOrd="0" presId="urn:microsoft.com/office/officeart/2005/8/layout/default"/>
    <dgm:cxn modelId="{D8559880-1343-A54F-9642-E5B0EB42B286}" type="presParOf" srcId="{25705BD4-83B0-6749-8C93-0909DF461AE2}" destId="{00AD9EC3-9215-6041-A774-90FA83BD39FD}" srcOrd="2" destOrd="0" presId="urn:microsoft.com/office/officeart/2005/8/layout/default"/>
    <dgm:cxn modelId="{57DC487D-25A7-004C-BE77-CC0C96BDA4BA}" type="presParOf" srcId="{25705BD4-83B0-6749-8C93-0909DF461AE2}" destId="{1D1B1F8B-F91D-F54C-B52A-5AAC461AE361}" srcOrd="3" destOrd="0" presId="urn:microsoft.com/office/officeart/2005/8/layout/default"/>
    <dgm:cxn modelId="{5070F047-899A-7F46-83F7-915B360EAE0A}" type="presParOf" srcId="{25705BD4-83B0-6749-8C93-0909DF461AE2}" destId="{00441958-D33E-664E-952A-BDE818F55378}" srcOrd="4" destOrd="0" presId="urn:microsoft.com/office/officeart/2005/8/layout/default"/>
    <dgm:cxn modelId="{3E2946A9-FF0D-9D48-B8FF-B927C3F31E54}" type="presParOf" srcId="{25705BD4-83B0-6749-8C93-0909DF461AE2}" destId="{DC458EB9-3B18-914E-8CC1-07C96430947E}" srcOrd="5" destOrd="0" presId="urn:microsoft.com/office/officeart/2005/8/layout/default"/>
    <dgm:cxn modelId="{03ABEFDA-FB8A-BA43-B04D-C82CED7C08AA}" type="presParOf" srcId="{25705BD4-83B0-6749-8C93-0909DF461AE2}" destId="{B67F3A66-1851-6B4D-B289-C8C1695AC3D8}" srcOrd="6" destOrd="0" presId="urn:microsoft.com/office/officeart/2005/8/layout/default"/>
    <dgm:cxn modelId="{AC6B3D65-D18C-1F4C-8973-2E771A22D6DE}" type="presParOf" srcId="{25705BD4-83B0-6749-8C93-0909DF461AE2}" destId="{125F1BD9-1C45-3444-9EE0-13B5A2B657B3}" srcOrd="7" destOrd="0" presId="urn:microsoft.com/office/officeart/2005/8/layout/default"/>
    <dgm:cxn modelId="{F35B3BAB-AA4A-0848-81A5-E14D6A6087AE}" type="presParOf" srcId="{25705BD4-83B0-6749-8C93-0909DF461AE2}" destId="{BAF4636F-77C4-9346-8A85-85A8686EDC71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596312" cy="3881437"/>
        <a:chOff x="0" y="0"/>
        <a:chExt cx="8596312" cy="3881437"/>
      </a:xfrm>
    </dsp:grpSpPr>
    <dsp:sp modelId="{85C5651D-72D7-7940-B9AA-77B420A13B01}">
      <dsp:nvSpPr>
        <dsp:cNvPr id="3" name="Rectangles 2"/>
        <dsp:cNvSpPr/>
      </dsp:nvSpPr>
      <dsp:spPr bwMode="white">
        <a:xfrm>
          <a:off x="1168981" y="2141"/>
          <a:ext cx="2984364" cy="1790619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80010" tIns="80010" rIns="80010" bIns="80010" anchor="ctr"/>
        <a:lstStyle>
          <a:lvl1pPr algn="ctr">
            <a:defRPr sz="2100"/>
          </a:lvl1pPr>
          <a:lvl2pPr marL="171450" indent="-171450" algn="ctr">
            <a:defRPr sz="1600"/>
          </a:lvl2pPr>
          <a:lvl3pPr marL="342900" indent="-171450" algn="ctr">
            <a:defRPr sz="1600"/>
          </a:lvl3pPr>
          <a:lvl4pPr marL="514350" indent="-171450" algn="ctr">
            <a:defRPr sz="1600"/>
          </a:lvl4pPr>
          <a:lvl5pPr marL="685800" indent="-171450" algn="ctr">
            <a:defRPr sz="1600"/>
          </a:lvl5pPr>
          <a:lvl6pPr marL="857250" indent="-171450" algn="ctr">
            <a:defRPr sz="1600"/>
          </a:lvl6pPr>
          <a:lvl7pPr marL="1028700" indent="-171450" algn="ctr">
            <a:defRPr sz="1600"/>
          </a:lvl7pPr>
          <a:lvl8pPr marL="1200150" indent="-171450" algn="ctr">
            <a:defRPr sz="1600"/>
          </a:lvl8pPr>
          <a:lvl9pPr marL="1371600" indent="-171450" algn="ctr">
            <a:defRPr sz="1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Replaces orthodox pen and paper approach</a:t>
          </a:r>
          <a:endParaRPr lang="en-US" dirty="0"/>
        </a:p>
      </dsp:txBody>
      <dsp:txXfrm>
        <a:off x="1168981" y="2141"/>
        <a:ext cx="2984364" cy="1790619"/>
      </dsp:txXfrm>
    </dsp:sp>
    <dsp:sp modelId="{0AABC985-8B70-B648-9BB0-4E78A84076A8}">
      <dsp:nvSpPr>
        <dsp:cNvPr id="4" name="Rectangles 3"/>
        <dsp:cNvSpPr/>
      </dsp:nvSpPr>
      <dsp:spPr bwMode="white">
        <a:xfrm>
          <a:off x="4451781" y="2141"/>
          <a:ext cx="2984364" cy="1790619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-979999"/>
            <a:satOff val="4706"/>
            <a:lumOff val="4444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80010" tIns="80010" rIns="80010" bIns="80010" anchor="ctr"/>
        <a:lstStyle>
          <a:lvl1pPr algn="ctr">
            <a:defRPr sz="2100"/>
          </a:lvl1pPr>
          <a:lvl2pPr marL="171450" indent="-171450" algn="ctr">
            <a:defRPr sz="1600"/>
          </a:lvl2pPr>
          <a:lvl3pPr marL="342900" indent="-171450" algn="ctr">
            <a:defRPr sz="1600"/>
          </a:lvl3pPr>
          <a:lvl4pPr marL="514350" indent="-171450" algn="ctr">
            <a:defRPr sz="1600"/>
          </a:lvl4pPr>
          <a:lvl5pPr marL="685800" indent="-171450" algn="ctr">
            <a:defRPr sz="1600"/>
          </a:lvl5pPr>
          <a:lvl6pPr marL="857250" indent="-171450" algn="ctr">
            <a:defRPr sz="1600"/>
          </a:lvl6pPr>
          <a:lvl7pPr marL="1028700" indent="-171450" algn="ctr">
            <a:defRPr sz="1600"/>
          </a:lvl7pPr>
          <a:lvl8pPr marL="1200150" indent="-171450" algn="ctr">
            <a:defRPr sz="1600"/>
          </a:lvl8pPr>
          <a:lvl9pPr marL="1371600" indent="-171450" algn="ctr">
            <a:defRPr sz="1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Allows the user to log their expenses and shows statistical spending data using graphs</a:t>
          </a:r>
        </a:p>
      </dsp:txBody>
      <dsp:txXfrm>
        <a:off x="4451781" y="2141"/>
        <a:ext cx="2984364" cy="1790619"/>
      </dsp:txXfrm>
    </dsp:sp>
    <dsp:sp modelId="{ADA10BB2-F8B6-6046-9381-933D935A1741}">
      <dsp:nvSpPr>
        <dsp:cNvPr id="5" name="Rectangles 4"/>
        <dsp:cNvSpPr/>
      </dsp:nvSpPr>
      <dsp:spPr bwMode="white">
        <a:xfrm>
          <a:off x="1168981" y="2088677"/>
          <a:ext cx="2984364" cy="1790619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-1959999"/>
            <a:satOff val="9412"/>
            <a:lumOff val="8889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80010" tIns="80010" rIns="80010" bIns="80010" anchor="ctr"/>
        <a:lstStyle>
          <a:lvl1pPr algn="ctr">
            <a:defRPr sz="2100"/>
          </a:lvl1pPr>
          <a:lvl2pPr marL="171450" indent="-171450" algn="ctr">
            <a:defRPr sz="1600"/>
          </a:lvl2pPr>
          <a:lvl3pPr marL="342900" indent="-171450" algn="ctr">
            <a:defRPr sz="1600"/>
          </a:lvl3pPr>
          <a:lvl4pPr marL="514350" indent="-171450" algn="ctr">
            <a:defRPr sz="1600"/>
          </a:lvl4pPr>
          <a:lvl5pPr marL="685800" indent="-171450" algn="ctr">
            <a:defRPr sz="1600"/>
          </a:lvl5pPr>
          <a:lvl6pPr marL="857250" indent="-171450" algn="ctr">
            <a:defRPr sz="1600"/>
          </a:lvl6pPr>
          <a:lvl7pPr marL="1028700" indent="-171450" algn="ctr">
            <a:defRPr sz="1600"/>
          </a:lvl7pPr>
          <a:lvl8pPr marL="1200150" indent="-171450" algn="ctr">
            <a:defRPr sz="1600"/>
          </a:lvl8pPr>
          <a:lvl9pPr marL="1371600" indent="-171450" algn="ctr">
            <a:defRPr sz="1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Helps user to be accountable financially by helping them to stay in their budget </a:t>
          </a:r>
        </a:p>
      </dsp:txBody>
      <dsp:txXfrm>
        <a:off x="1168981" y="2088677"/>
        <a:ext cx="2984364" cy="1790619"/>
      </dsp:txXfrm>
    </dsp:sp>
    <dsp:sp modelId="{110F6824-7657-9D4D-BD3A-5488E469D521}">
      <dsp:nvSpPr>
        <dsp:cNvPr id="6" name="Rectangles 5"/>
        <dsp:cNvSpPr/>
      </dsp:nvSpPr>
      <dsp:spPr bwMode="white">
        <a:xfrm>
          <a:off x="4451781" y="2088677"/>
          <a:ext cx="2984364" cy="1790619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-2940000"/>
            <a:satOff val="14118"/>
            <a:lumOff val="13333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80010" tIns="80010" rIns="80010" bIns="80010" anchor="ctr"/>
        <a:lstStyle>
          <a:lvl1pPr algn="ctr">
            <a:defRPr sz="2100"/>
          </a:lvl1pPr>
          <a:lvl2pPr marL="171450" indent="-171450" algn="ctr">
            <a:defRPr sz="1600"/>
          </a:lvl2pPr>
          <a:lvl3pPr marL="342900" indent="-171450" algn="ctr">
            <a:defRPr sz="1600"/>
          </a:lvl3pPr>
          <a:lvl4pPr marL="514350" indent="-171450" algn="ctr">
            <a:defRPr sz="1600"/>
          </a:lvl4pPr>
          <a:lvl5pPr marL="685800" indent="-171450" algn="ctr">
            <a:defRPr sz="1600"/>
          </a:lvl5pPr>
          <a:lvl6pPr marL="857250" indent="-171450" algn="ctr">
            <a:defRPr sz="1600"/>
          </a:lvl6pPr>
          <a:lvl7pPr marL="1028700" indent="-171450" algn="ctr">
            <a:defRPr sz="1600"/>
          </a:lvl7pPr>
          <a:lvl8pPr marL="1200150" indent="-171450" algn="ctr">
            <a:defRPr sz="1600"/>
          </a:lvl8pPr>
          <a:lvl9pPr marL="1371600" indent="-171450" algn="ctr">
            <a:defRPr sz="1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Reduces financial spending and avoid debt</a:t>
          </a:r>
        </a:p>
      </dsp:txBody>
      <dsp:txXfrm>
        <a:off x="4451781" y="2088677"/>
        <a:ext cx="2984364" cy="17906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596312" cy="3881437"/>
        <a:chOff x="0" y="0"/>
        <a:chExt cx="8596312" cy="3881437"/>
      </a:xfrm>
    </dsp:grpSpPr>
    <dsp:sp modelId="{7A81D340-5BD4-EE4A-9AF5-09A9CB29FC5B}">
      <dsp:nvSpPr>
        <dsp:cNvPr id="3" name="Rectangles 2"/>
        <dsp:cNvSpPr/>
      </dsp:nvSpPr>
      <dsp:spPr bwMode="white">
        <a:xfrm>
          <a:off x="-26" y="194579"/>
          <a:ext cx="2686372" cy="1611823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68580" tIns="68580" rIns="68580" bIns="6858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Clr>
              <a:schemeClr val="accent1"/>
            </a:buClr>
            <a:buSzPct val="80000"/>
            <a:buFont typeface="Wingdings 3" panose="05040102010807070707" charset="2"/>
            <a:buChar char=""/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User registration and login</a:t>
          </a:r>
          <a:endParaRPr lang="en-US"/>
        </a:p>
      </dsp:txBody>
      <dsp:txXfrm>
        <a:off x="-26" y="194579"/>
        <a:ext cx="2686372" cy="1611823"/>
      </dsp:txXfrm>
    </dsp:sp>
    <dsp:sp modelId="{00AD9EC3-9215-6041-A774-90FA83BD39FD}">
      <dsp:nvSpPr>
        <dsp:cNvPr id="4" name="Rectangles 3"/>
        <dsp:cNvSpPr/>
      </dsp:nvSpPr>
      <dsp:spPr bwMode="white">
        <a:xfrm>
          <a:off x="2954983" y="194579"/>
          <a:ext cx="2686372" cy="1611823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-735000"/>
            <a:satOff val="3529"/>
            <a:lumOff val="3333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68580" tIns="68580" rIns="68580" bIns="6858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Clr>
              <a:schemeClr val="accent1"/>
            </a:buClr>
            <a:buSzPct val="80000"/>
            <a:buFont typeface="Wingdings 3" panose="05040102010807070707" charset="2"/>
            <a:buChar char="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User can do CRUD (create/read/update/delete) operations in expense event</a:t>
          </a:r>
          <a:endParaRPr lang="en-US" dirty="0"/>
        </a:p>
      </dsp:txBody>
      <dsp:txXfrm>
        <a:off x="2954983" y="194579"/>
        <a:ext cx="2686372" cy="1611823"/>
      </dsp:txXfrm>
    </dsp:sp>
    <dsp:sp modelId="{00441958-D33E-664E-952A-BDE818F55378}">
      <dsp:nvSpPr>
        <dsp:cNvPr id="5" name="Rectangles 4"/>
        <dsp:cNvSpPr/>
      </dsp:nvSpPr>
      <dsp:spPr bwMode="white">
        <a:xfrm>
          <a:off x="5909992" y="194579"/>
          <a:ext cx="2686372" cy="1611823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-1470000"/>
            <a:satOff val="7059"/>
            <a:lumOff val="6667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68580" tIns="68580" rIns="68580" bIns="6858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Clr>
              <a:schemeClr val="accent1"/>
            </a:buClr>
            <a:buSzPct val="80000"/>
            <a:buFont typeface="Wingdings 3" panose="05040102010807070707" charset="2"/>
            <a:buChar char="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User can set budget limits on categories and when they exceed the limit a warning notification will be sent to user email</a:t>
          </a:r>
          <a:endParaRPr lang="en-US" dirty="0"/>
        </a:p>
      </dsp:txBody>
      <dsp:txXfrm>
        <a:off x="5909992" y="194579"/>
        <a:ext cx="2686372" cy="1611823"/>
      </dsp:txXfrm>
    </dsp:sp>
    <dsp:sp modelId="{B67F3A66-1851-6B4D-B289-C8C1695AC3D8}">
      <dsp:nvSpPr>
        <dsp:cNvPr id="6" name="Rectangles 5"/>
        <dsp:cNvSpPr/>
      </dsp:nvSpPr>
      <dsp:spPr bwMode="white">
        <a:xfrm>
          <a:off x="1477474" y="2075035"/>
          <a:ext cx="2686372" cy="1611823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-2205000"/>
            <a:satOff val="10588"/>
            <a:lumOff val="1000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68580" tIns="68580" rIns="68580" bIns="6858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Clr>
              <a:schemeClr val="accent1"/>
            </a:buClr>
            <a:buSzPct val="80000"/>
            <a:buFont typeface="Wingdings 3" panose="05040102010807070707" charset="2"/>
            <a:buChar char=""/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User can create shopping checklist and mark the item as complete</a:t>
          </a:r>
          <a:endParaRPr lang="en-US"/>
        </a:p>
      </dsp:txBody>
      <dsp:txXfrm>
        <a:off x="1477474" y="2075035"/>
        <a:ext cx="2686372" cy="1611823"/>
      </dsp:txXfrm>
    </dsp:sp>
    <dsp:sp modelId="{BAF4636F-77C4-9346-8A85-85A8686EDC71}">
      <dsp:nvSpPr>
        <dsp:cNvPr id="7" name="Rectangles 6"/>
        <dsp:cNvSpPr/>
      </dsp:nvSpPr>
      <dsp:spPr bwMode="white">
        <a:xfrm>
          <a:off x="4432483" y="2075035"/>
          <a:ext cx="2686372" cy="1611823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-2940000"/>
            <a:satOff val="14118"/>
            <a:lumOff val="13333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68580" tIns="68580" rIns="68580" bIns="6858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Clr>
              <a:schemeClr val="accent1"/>
            </a:buClr>
            <a:buSzPct val="80000"/>
            <a:buFont typeface="Wingdings 3" panose="05040102010807070707" charset="2"/>
            <a:buChar char="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System generates statistic charts and graphs (based on categories)</a:t>
          </a:r>
          <a:endParaRPr lang="en-US" dirty="0"/>
        </a:p>
      </dsp:txBody>
      <dsp:txXfrm>
        <a:off x="4432483" y="2075035"/>
        <a:ext cx="2686372" cy="16118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off" val="ctr"/>
          <dgm:param type="contDir" val="sameDir"/>
          <dgm:param type="grDir" val="tL"/>
          <dgm:param type="flowDir" val="row"/>
        </dgm:alg>
      </dgm:if>
      <dgm:else name="Name2">
        <dgm:alg type="snake">
          <dgm:param type="off" val="ctr"/>
          <dgm:param type="contDir" val="sameDir"/>
          <dgm:param type="grDir" val="tR"/>
          <dgm:param type="flowDir" val="row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off" val="ctr"/>
          <dgm:param type="contDir" val="sameDir"/>
          <dgm:param type="grDir" val="tL"/>
          <dgm:param type="flowDir" val="row"/>
        </dgm:alg>
      </dgm:if>
      <dgm:else name="Name2">
        <dgm:alg type="snake">
          <dgm:param type="off" val="ctr"/>
          <dgm:param type="contDir" val="sameDir"/>
          <dgm:param type="grDir" val="tR"/>
          <dgm:param type="flowDir" val="row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560F5-246A-DA4B-915E-4490E3853EE1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4616A8-D9A6-F943-AB9D-480D50E2F59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  <a:endParaRPr lang="en-US" sz="8000" baseline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hyperlink" Target="https://www.mongodb.com/atlas/database" TargetMode="External"/><Relationship Id="rId7" Type="http://schemas.openxmlformats.org/officeDocument/2006/relationships/hyperlink" Target="https://jwt.io/libraries" TargetMode="External"/><Relationship Id="rId6" Type="http://schemas.openxmlformats.org/officeDocument/2006/relationships/hyperlink" Target="https://www.npmjs.com/package/bcrypt" TargetMode="External"/><Relationship Id="rId5" Type="http://schemas.openxmlformats.org/officeDocument/2006/relationships/hyperlink" Target="https://www.emailjs.com/docs/" TargetMode="External"/><Relationship Id="rId4" Type="http://schemas.openxmlformats.org/officeDocument/2006/relationships/hyperlink" Target="https://echarts.apache.org/en/index.html" TargetMode="External"/><Relationship Id="rId3" Type="http://schemas.openxmlformats.org/officeDocument/2006/relationships/hyperlink" Target="https://developer.mozilla.org/en-US/docs/Web/Web_Components" TargetMode="External"/><Relationship Id="rId2" Type="http://schemas.openxmlformats.org/officeDocument/2006/relationships/hyperlink" Target="https://nextjs.org/docs/api-routes/dynamic-api-routes" TargetMode="External"/><Relationship Id="rId1" Type="http://schemas.openxmlformats.org/officeDocument/2006/relationships/hyperlink" Target="https://developer.mozilla.org/en-U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584" y="372998"/>
            <a:ext cx="8596668" cy="1320800"/>
          </a:xfrm>
        </p:spPr>
        <p:txBody>
          <a:bodyPr anchor="t">
            <a:normAutofit/>
          </a:bodyPr>
          <a:lstStyle/>
          <a:p>
            <a:pPr algn="ctr"/>
            <a:r>
              <a:rPr lang="en-US" sz="32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BUDDY – EXPENSE TRACKER AND BUDGETING APP</a:t>
            </a:r>
            <a:endParaRPr lang="en-US" sz="32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A picture containing clock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19" y="372998"/>
            <a:ext cx="974742" cy="974742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2545496" y="3291835"/>
            <a:ext cx="5684103" cy="2799718"/>
          </a:xfrm>
        </p:spPr>
        <p:txBody>
          <a:bodyPr>
            <a:normAutofit/>
          </a:bodyPr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Ramya Devie Saravana bhava - 002770163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Disha Sunil Patil - 002768900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Jiale Lyu - 002722692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Zhifei Li - 002708724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500" dirty="0"/>
          </a:p>
        </p:txBody>
      </p:sp>
      <p:sp>
        <p:nvSpPr>
          <p:cNvPr id="6" name="Title 1"/>
          <p:cNvSpPr txBox="1"/>
          <p:nvPr/>
        </p:nvSpPr>
        <p:spPr>
          <a:xfrm>
            <a:off x="1963666" y="2108685"/>
            <a:ext cx="6541506" cy="7682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INFO6150 Final Project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8367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 Expenses page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Graphical user interface, application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52" y="1582308"/>
            <a:ext cx="8029184" cy="4559296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3003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Shopping List Page</a:t>
            </a:r>
            <a:endParaRPr lang="en-US" sz="4000" dirty="0"/>
          </a:p>
        </p:txBody>
      </p:sp>
      <p:pic>
        <p:nvPicPr>
          <p:cNvPr id="5" name="Content Placeholder 4" descr="A picture containing text, indoor, screenshot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5" y="1565754"/>
            <a:ext cx="8596668" cy="4476272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690" y="697283"/>
            <a:ext cx="8596668" cy="931101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US" sz="40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  <a:endParaRPr lang="en-US" sz="4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91223"/>
            <a:ext cx="8596668" cy="4250140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400" dirty="0"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Nextjs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400" dirty="0"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handles the tooling and configuration needed for React</a:t>
            </a:r>
            <a:endParaRPr lang="en-US" sz="2400" dirty="0">
              <a:latin typeface="Times New Roman" panose="02020603050405020304" pitchFamily="18" charset="0"/>
              <a:ea typeface="+mj-lt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Bcrypt - Password encrypt library for password hashing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JsonWebToken - User authentication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emailjs - API used to send email to the user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echarts - API used to display statistical financial data to the user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 Atlas Cloud –  </a:t>
            </a:r>
            <a:r>
              <a:rPr lang="en-US" sz="2400" i="0" u="none" strike="noStrike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cloud database that handles all the complexity of deploying, managing, and healing your deployments </a:t>
            </a:r>
            <a:endParaRPr lang="en-US" sz="2400" i="0" u="none" strike="noStrike" dirty="0">
              <a:solidFill>
                <a:srgbClr val="2021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Sass - </a:t>
            </a:r>
            <a:r>
              <a:rPr lang="en-US" sz="2400" i="0" u="none" strike="noStrike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boosts your performance and avoids repetition of the same CSS property and their assigned values by using mixins and variables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hlinkClick r:id="rId1"/>
              </a:rPr>
              <a:t>https://developer.mozilla.org/en-US/</a:t>
            </a:r>
            <a:endParaRPr lang="en-US" sz="2000" dirty="0"/>
          </a:p>
          <a:p>
            <a:r>
              <a:rPr lang="en-US" sz="2000" dirty="0">
                <a:hlinkClick r:id="rId2"/>
              </a:rPr>
              <a:t>https://nextjs.org/docs/api-routes/dynamic-api-routes</a:t>
            </a:r>
            <a:endParaRPr lang="en-US" sz="2000" dirty="0"/>
          </a:p>
          <a:p>
            <a:r>
              <a:rPr lang="en-US" sz="2000" dirty="0">
                <a:hlinkClick r:id="rId3"/>
              </a:rPr>
              <a:t>https://developer.mozilla.org/en-US/docs/Web/Web_Components</a:t>
            </a:r>
            <a:endParaRPr lang="en-US" sz="2000" dirty="0"/>
          </a:p>
          <a:p>
            <a:r>
              <a:rPr lang="en-US" sz="2000" dirty="0">
                <a:hlinkClick r:id="rId4"/>
              </a:rPr>
              <a:t>https://echarts.apache.org/en/index.html</a:t>
            </a:r>
            <a:endParaRPr lang="en-US" sz="2000" dirty="0"/>
          </a:p>
          <a:p>
            <a:r>
              <a:rPr lang="en-US" sz="2000" dirty="0">
                <a:hlinkClick r:id="rId5"/>
              </a:rPr>
              <a:t>https://www.emailjs.com/docs/</a:t>
            </a:r>
            <a:endParaRPr lang="en-US" sz="2000" dirty="0"/>
          </a:p>
          <a:p>
            <a:r>
              <a:rPr lang="en-US" sz="2000" dirty="0">
                <a:hlinkClick r:id="rId6"/>
              </a:rPr>
              <a:t>https://www.npmjs.com/package/bcrypt</a:t>
            </a:r>
            <a:endParaRPr lang="en-US" sz="2000" dirty="0"/>
          </a:p>
          <a:p>
            <a:r>
              <a:rPr lang="en-US" sz="2000" dirty="0">
                <a:hlinkClick r:id="rId7"/>
              </a:rPr>
              <a:t>https://jwt.io/libraries</a:t>
            </a:r>
            <a:endParaRPr lang="en-US" sz="2000" dirty="0"/>
          </a:p>
          <a:p>
            <a:r>
              <a:rPr lang="en-US" sz="2000" dirty="0">
                <a:hlinkClick r:id="rId8"/>
              </a:rPr>
              <a:t>https://www.mongodb.com/atlas/database</a:t>
            </a:r>
            <a:endParaRPr lang="en-US" sz="20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5737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Graphical user interface&#10;&#10;Description automatically generated with low confidence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97" y="1609442"/>
            <a:ext cx="9056317" cy="4778831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80997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Page</a:t>
            </a:r>
            <a:endParaRPr lang="en-US" sz="4000" dirty="0"/>
          </a:p>
        </p:txBody>
      </p:sp>
      <p:pic>
        <p:nvPicPr>
          <p:cNvPr id="5" name="Content Placeholder 4" descr="Graphical user interfac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87" y="1578280"/>
            <a:ext cx="8596668" cy="4670120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563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Home Page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A picture containing tabl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5" y="1640910"/>
            <a:ext cx="8504244" cy="4401115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Budget Page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Graphical user interface, application, table, Excel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628384"/>
            <a:ext cx="9017811" cy="4413641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1142</Words>
  <Application>WPS Writer</Application>
  <PresentationFormat>Widescreen</PresentationFormat>
  <Paragraphs>52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6" baseType="lpstr">
      <vt:lpstr>Arial</vt:lpstr>
      <vt:lpstr>宋体</vt:lpstr>
      <vt:lpstr>Wingdings</vt:lpstr>
      <vt:lpstr>Wingdings 3</vt:lpstr>
      <vt:lpstr>Arial</vt:lpstr>
      <vt:lpstr>Times New Roman</vt:lpstr>
      <vt:lpstr>Trebuchet MS</vt:lpstr>
      <vt:lpstr>微软雅黑</vt:lpstr>
      <vt:lpstr>汉仪旗黑</vt:lpstr>
      <vt:lpstr>宋体</vt:lpstr>
      <vt:lpstr>Arial Unicode MS</vt:lpstr>
      <vt:lpstr>Calibri</vt:lpstr>
      <vt:lpstr>Helvetica Neue</vt:lpstr>
      <vt:lpstr>汉仪书宋二KW</vt:lpstr>
      <vt:lpstr>Facet</vt:lpstr>
      <vt:lpstr>BUDDY – EXPENSE TRACKER AND BUDGETING APP</vt:lpstr>
      <vt:lpstr>Purpose</vt:lpstr>
      <vt:lpstr>Features</vt:lpstr>
      <vt:lpstr>Tech Stack</vt:lpstr>
      <vt:lpstr>References</vt:lpstr>
      <vt:lpstr>Login Page</vt:lpstr>
      <vt:lpstr>User Registration Page</vt:lpstr>
      <vt:lpstr>User Home Page</vt:lpstr>
      <vt:lpstr>User Budget Page</vt:lpstr>
      <vt:lpstr>Track Expenses page</vt:lpstr>
      <vt:lpstr>Shopping List Page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Ramya Devie Saravana Bhava</dc:creator>
  <cp:lastModifiedBy>艾米</cp:lastModifiedBy>
  <cp:revision>3</cp:revision>
  <dcterms:created xsi:type="dcterms:W3CDTF">2023-02-09T02:08:40Z</dcterms:created>
  <dcterms:modified xsi:type="dcterms:W3CDTF">2023-02-09T02:08:40Z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B3E805E555B743B6A855E463BBD03123</vt:lpwstr>
  </property>
  <property fmtid="{D5CDD505-2E9C-101B-9397-08002B2CF9AE}" pid="3" name="KSOProductBuildVer">
    <vt:lpwstr>1033-4.6.1.7467</vt:lpwstr>
  </property>
</Properties>
</file>

<file path=docProps/thumbnail.jpeg>
</file>